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571" r:id="rId3"/>
    <p:sldId id="570" r:id="rId4"/>
    <p:sldId id="447" r:id="rId5"/>
    <p:sldId id="523" r:id="rId6"/>
    <p:sldId id="524" r:id="rId7"/>
    <p:sldId id="525" r:id="rId8"/>
    <p:sldId id="532" r:id="rId9"/>
    <p:sldId id="533" r:id="rId10"/>
    <p:sldId id="534" r:id="rId11"/>
    <p:sldId id="535" r:id="rId12"/>
    <p:sldId id="536" r:id="rId13"/>
    <p:sldId id="529" r:id="rId14"/>
    <p:sldId id="539" r:id="rId15"/>
    <p:sldId id="540" r:id="rId16"/>
    <p:sldId id="537" r:id="rId17"/>
    <p:sldId id="542" r:id="rId18"/>
    <p:sldId id="541" r:id="rId19"/>
    <p:sldId id="543" r:id="rId20"/>
    <p:sldId id="558" r:id="rId21"/>
    <p:sldId id="557" r:id="rId22"/>
    <p:sldId id="491" r:id="rId23"/>
    <p:sldId id="569" r:id="rId24"/>
    <p:sldId id="559" r:id="rId25"/>
    <p:sldId id="560" r:id="rId26"/>
    <p:sldId id="556" r:id="rId27"/>
    <p:sldId id="561" r:id="rId28"/>
    <p:sldId id="562" r:id="rId29"/>
    <p:sldId id="544" r:id="rId30"/>
    <p:sldId id="553" r:id="rId31"/>
    <p:sldId id="554" r:id="rId32"/>
    <p:sldId id="545" r:id="rId33"/>
    <p:sldId id="555" r:id="rId34"/>
    <p:sldId id="546" r:id="rId35"/>
    <p:sldId id="563" r:id="rId36"/>
    <p:sldId id="564" r:id="rId37"/>
    <p:sldId id="565" r:id="rId38"/>
    <p:sldId id="566" r:id="rId39"/>
    <p:sldId id="567" r:id="rId40"/>
    <p:sldId id="568" r:id="rId41"/>
    <p:sldId id="572" r:id="rId42"/>
    <p:sldId id="573" r:id="rId43"/>
    <p:sldId id="574" r:id="rId44"/>
    <p:sldId id="27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drew Intro" id="{64B4AF2D-60BB-4A5F-9789-611F48DDFC33}">
          <p14:sldIdLst>
            <p14:sldId id="256"/>
            <p14:sldId id="571"/>
          </p14:sldIdLst>
        </p14:section>
        <p14:section name="Introduction" id="{637E3CF2-3A5E-47B8-956B-79528390E2E9}">
          <p14:sldIdLst>
            <p14:sldId id="570"/>
            <p14:sldId id="447"/>
          </p14:sldIdLst>
        </p14:section>
        <p14:section name="The concept of a Digital Twin" id="{CB95E58B-B803-4526-8874-220C4B1DC87D}">
          <p14:sldIdLst>
            <p14:sldId id="523"/>
            <p14:sldId id="524"/>
            <p14:sldId id="525"/>
          </p14:sldIdLst>
        </p14:section>
        <p14:section name="What is a Digital Twin?" id="{D7864C97-FE22-4316-AEF6-C52535D8ED27}">
          <p14:sldIdLst>
            <p14:sldId id="532"/>
            <p14:sldId id="533"/>
            <p14:sldId id="534"/>
            <p14:sldId id="535"/>
            <p14:sldId id="536"/>
            <p14:sldId id="529"/>
            <p14:sldId id="539"/>
            <p14:sldId id="540"/>
            <p14:sldId id="537"/>
            <p14:sldId id="542"/>
            <p14:sldId id="541"/>
            <p14:sldId id="543"/>
            <p14:sldId id="558"/>
            <p14:sldId id="557"/>
            <p14:sldId id="491"/>
            <p14:sldId id="569"/>
          </p14:sldIdLst>
        </p14:section>
        <p14:section name="Softmech" id="{2A970B1C-CE9D-4FA3-8D3A-4507902FED68}">
          <p14:sldIdLst>
            <p14:sldId id="559"/>
            <p14:sldId id="560"/>
            <p14:sldId id="556"/>
            <p14:sldId id="561"/>
            <p14:sldId id="562"/>
            <p14:sldId id="544"/>
            <p14:sldId id="553"/>
            <p14:sldId id="554"/>
            <p14:sldId id="545"/>
            <p14:sldId id="555"/>
            <p14:sldId id="546"/>
            <p14:sldId id="563"/>
            <p14:sldId id="564"/>
            <p14:sldId id="565"/>
            <p14:sldId id="566"/>
          </p14:sldIdLst>
        </p14:section>
        <p14:section name="Biodiversity" id="{0010EC7C-F9C8-4BEF-8142-1643E36D9066}">
          <p14:sldIdLst>
            <p14:sldId id="567"/>
          </p14:sldIdLst>
        </p14:section>
        <p14:section name="Hydropower" id="{CF0A66D1-036F-403C-A2A6-C1A8BDA8339F}">
          <p14:sldIdLst>
            <p14:sldId id="568"/>
          </p14:sldIdLst>
        </p14:section>
        <p14:section name="BluePrint" id="{118BBB95-B80F-4352-8E93-3176983DD363}">
          <p14:sldIdLst>
            <p14:sldId id="572"/>
            <p14:sldId id="573"/>
            <p14:sldId id="574"/>
          </p14:sldIdLst>
        </p14:section>
        <p14:section name="Conclusions" id="{E8E413DD-C91A-4F21-96F1-0F38803DCE31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02E06-6B12-4CC0-B246-4793389E00C0}" v="10" dt="2025-10-01T12:57:31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6327"/>
  </p:normalViewPr>
  <p:slideViewPr>
    <p:cSldViewPr snapToGrid="0">
      <p:cViewPr varScale="1">
        <p:scale>
          <a:sx n="59" d="100"/>
          <a:sy n="59" d="100"/>
        </p:scale>
        <p:origin x="117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73EF9546-9764-47D3-A9B0-12B3173D5293}"/>
    <pc:docChg chg="undo custSel addSld delSld modSld sldOrd addSection delSection modSection">
      <pc:chgData name="Vinny Davies" userId="b3c95d76-c150-4dfb-9197-7b6f01d238ad" providerId="ADAL" clId="{73EF9546-9764-47D3-A9B0-12B3173D5293}" dt="2025-10-01T12:57:31.960" v="1165"/>
      <pc:docMkLst>
        <pc:docMk/>
      </pc:docMkLst>
      <pc:sldChg chg="modSp mod">
        <pc:chgData name="Vinny Davies" userId="b3c95d76-c150-4dfb-9197-7b6f01d238ad" providerId="ADAL" clId="{73EF9546-9764-47D3-A9B0-12B3173D5293}" dt="2025-10-01T11:33:05.989" v="7" actId="20577"/>
        <pc:sldMkLst>
          <pc:docMk/>
          <pc:sldMk cId="4244171547" sldId="256"/>
        </pc:sldMkLst>
        <pc:spChg chg="mod">
          <ac:chgData name="Vinny Davies" userId="b3c95d76-c150-4dfb-9197-7b6f01d238ad" providerId="ADAL" clId="{73EF9546-9764-47D3-A9B0-12B3173D5293}" dt="2025-10-01T11:33:05.989" v="7" actId="20577"/>
          <ac:spMkLst>
            <pc:docMk/>
            <pc:sldMk cId="4244171547" sldId="256"/>
            <ac:spMk id="3" creationId="{00000000-0000-0000-0000-000000000000}"/>
          </ac:spMkLst>
        </pc:spChg>
      </pc:sldChg>
      <pc:sldChg chg="add del">
        <pc:chgData name="Vinny Davies" userId="b3c95d76-c150-4dfb-9197-7b6f01d238ad" providerId="ADAL" clId="{73EF9546-9764-47D3-A9B0-12B3173D5293}" dt="2025-10-01T12:56:33.121" v="1113"/>
        <pc:sldMkLst>
          <pc:docMk/>
          <pc:sldMk cId="3006378702" sldId="273"/>
        </pc:sldMkLst>
      </pc:sldChg>
      <pc:sldChg chg="add del">
        <pc:chgData name="Vinny Davies" userId="b3c95d76-c150-4dfb-9197-7b6f01d238ad" providerId="ADAL" clId="{73EF9546-9764-47D3-A9B0-12B3173D5293}" dt="2025-10-01T11:39:09.880" v="29" actId="47"/>
        <pc:sldMkLst>
          <pc:docMk/>
          <pc:sldMk cId="2887075949" sldId="392"/>
        </pc:sldMkLst>
      </pc:sldChg>
      <pc:sldChg chg="modSp add del mod">
        <pc:chgData name="Vinny Davies" userId="b3c95d76-c150-4dfb-9197-7b6f01d238ad" providerId="ADAL" clId="{73EF9546-9764-47D3-A9B0-12B3173D5293}" dt="2025-10-01T12:18:21.589" v="542" actId="20577"/>
        <pc:sldMkLst>
          <pc:docMk/>
          <pc:sldMk cId="2427181910" sldId="447"/>
        </pc:sldMkLst>
        <pc:spChg chg="mod">
          <ac:chgData name="Vinny Davies" userId="b3c95d76-c150-4dfb-9197-7b6f01d238ad" providerId="ADAL" clId="{73EF9546-9764-47D3-A9B0-12B3173D5293}" dt="2025-10-01T12:16:43.190" v="192" actId="14100"/>
          <ac:spMkLst>
            <pc:docMk/>
            <pc:sldMk cId="2427181910" sldId="447"/>
            <ac:spMk id="5" creationId="{00000000-0000-0000-0000-000000000000}"/>
          </ac:spMkLst>
        </pc:spChg>
        <pc:spChg chg="mod">
          <ac:chgData name="Vinny Davies" userId="b3c95d76-c150-4dfb-9197-7b6f01d238ad" providerId="ADAL" clId="{73EF9546-9764-47D3-A9B0-12B3173D5293}" dt="2025-10-01T12:18:21.589" v="542" actId="20577"/>
          <ac:spMkLst>
            <pc:docMk/>
            <pc:sldMk cId="2427181910" sldId="447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73EF9546-9764-47D3-A9B0-12B3173D5293}" dt="2025-10-01T12:53:53.747" v="1109" actId="47"/>
        <pc:sldMkLst>
          <pc:docMk/>
          <pc:sldMk cId="2268388451" sldId="484"/>
        </pc:sldMkLst>
      </pc:sldChg>
      <pc:sldChg chg="del">
        <pc:chgData name="Vinny Davies" userId="b3c95d76-c150-4dfb-9197-7b6f01d238ad" providerId="ADAL" clId="{73EF9546-9764-47D3-A9B0-12B3173D5293}" dt="2025-10-01T12:53:50.600" v="1108" actId="47"/>
        <pc:sldMkLst>
          <pc:docMk/>
          <pc:sldMk cId="1615104984" sldId="486"/>
        </pc:sldMkLst>
      </pc:sldChg>
      <pc:sldChg chg="del">
        <pc:chgData name="Vinny Davies" userId="b3c95d76-c150-4dfb-9197-7b6f01d238ad" providerId="ADAL" clId="{73EF9546-9764-47D3-A9B0-12B3173D5293}" dt="2025-10-01T12:53:53.747" v="1109" actId="47"/>
        <pc:sldMkLst>
          <pc:docMk/>
          <pc:sldMk cId="1252736609" sldId="487"/>
        </pc:sldMkLst>
      </pc:sldChg>
      <pc:sldChg chg="del">
        <pc:chgData name="Vinny Davies" userId="b3c95d76-c150-4dfb-9197-7b6f01d238ad" providerId="ADAL" clId="{73EF9546-9764-47D3-A9B0-12B3173D5293}" dt="2025-10-01T12:53:53.747" v="1109" actId="47"/>
        <pc:sldMkLst>
          <pc:docMk/>
          <pc:sldMk cId="1966355072" sldId="488"/>
        </pc:sldMkLst>
      </pc:sldChg>
      <pc:sldChg chg="del">
        <pc:chgData name="Vinny Davies" userId="b3c95d76-c150-4dfb-9197-7b6f01d238ad" providerId="ADAL" clId="{73EF9546-9764-47D3-A9B0-12B3173D5293}" dt="2025-10-01T12:53:53.747" v="1109" actId="47"/>
        <pc:sldMkLst>
          <pc:docMk/>
          <pc:sldMk cId="3421972386" sldId="489"/>
        </pc:sldMkLst>
      </pc:sldChg>
      <pc:sldChg chg="modSp mod ord">
        <pc:chgData name="Vinny Davies" userId="b3c95d76-c150-4dfb-9197-7b6f01d238ad" providerId="ADAL" clId="{73EF9546-9764-47D3-A9B0-12B3173D5293}" dt="2025-10-01T12:53:42.385" v="1107"/>
        <pc:sldMkLst>
          <pc:docMk/>
          <pc:sldMk cId="4225894553" sldId="491"/>
        </pc:sldMkLst>
        <pc:spChg chg="mod">
          <ac:chgData name="Vinny Davies" userId="b3c95d76-c150-4dfb-9197-7b6f01d238ad" providerId="ADAL" clId="{73EF9546-9764-47D3-A9B0-12B3173D5293}" dt="2025-10-01T12:53:38.059" v="1105" actId="20577"/>
          <ac:spMkLst>
            <pc:docMk/>
            <pc:sldMk cId="4225894553" sldId="491"/>
            <ac:spMk id="6" creationId="{00000000-0000-0000-0000-000000000000}"/>
          </ac:spMkLst>
        </pc:spChg>
      </pc:sldChg>
      <pc:sldChg chg="add del">
        <pc:chgData name="Vinny Davies" userId="b3c95d76-c150-4dfb-9197-7b6f01d238ad" providerId="ADAL" clId="{73EF9546-9764-47D3-A9B0-12B3173D5293}" dt="2025-10-01T11:39:09.880" v="29" actId="47"/>
        <pc:sldMkLst>
          <pc:docMk/>
          <pc:sldMk cId="3326717894" sldId="492"/>
        </pc:sldMkLst>
      </pc:sldChg>
      <pc:sldChg chg="del">
        <pc:chgData name="Vinny Davies" userId="b3c95d76-c150-4dfb-9197-7b6f01d238ad" providerId="ADAL" clId="{73EF9546-9764-47D3-A9B0-12B3173D5293}" dt="2025-10-01T12:35:44.821" v="899" actId="47"/>
        <pc:sldMkLst>
          <pc:docMk/>
          <pc:sldMk cId="1667014214" sldId="507"/>
        </pc:sldMkLst>
      </pc:sldChg>
      <pc:sldChg chg="add del">
        <pc:chgData name="Vinny Davies" userId="b3c95d76-c150-4dfb-9197-7b6f01d238ad" providerId="ADAL" clId="{73EF9546-9764-47D3-A9B0-12B3173D5293}" dt="2025-10-01T11:39:09.880" v="29" actId="47"/>
        <pc:sldMkLst>
          <pc:docMk/>
          <pc:sldMk cId="628495851" sldId="522"/>
        </pc:sldMkLst>
      </pc:sldChg>
      <pc:sldChg chg="modSp add del mod">
        <pc:chgData name="Vinny Davies" userId="b3c95d76-c150-4dfb-9197-7b6f01d238ad" providerId="ADAL" clId="{73EF9546-9764-47D3-A9B0-12B3173D5293}" dt="2025-10-01T12:20:19.350" v="882" actId="20577"/>
        <pc:sldMkLst>
          <pc:docMk/>
          <pc:sldMk cId="3792614297" sldId="524"/>
        </pc:sldMkLst>
        <pc:spChg chg="mod">
          <ac:chgData name="Vinny Davies" userId="b3c95d76-c150-4dfb-9197-7b6f01d238ad" providerId="ADAL" clId="{73EF9546-9764-47D3-A9B0-12B3173D5293}" dt="2025-10-01T12:20:19.350" v="882" actId="20577"/>
          <ac:spMkLst>
            <pc:docMk/>
            <pc:sldMk cId="3792614297" sldId="524"/>
            <ac:spMk id="6" creationId="{00000000-0000-0000-0000-000000000000}"/>
          </ac:spMkLst>
        </pc:spChg>
        <pc:picChg chg="mod">
          <ac:chgData name="Vinny Davies" userId="b3c95d76-c150-4dfb-9197-7b6f01d238ad" providerId="ADAL" clId="{73EF9546-9764-47D3-A9B0-12B3173D5293}" dt="2025-10-01T11:39:01.548" v="24" actId="1076"/>
          <ac:picMkLst>
            <pc:docMk/>
            <pc:sldMk cId="3792614297" sldId="524"/>
            <ac:picMk id="2050" creationId="{BAF72D80-7032-5FCC-D344-F1EB0F7A5114}"/>
          </ac:picMkLst>
        </pc:picChg>
      </pc:sldChg>
      <pc:sldChg chg="add del">
        <pc:chgData name="Vinny Davies" userId="b3c95d76-c150-4dfb-9197-7b6f01d238ad" providerId="ADAL" clId="{73EF9546-9764-47D3-A9B0-12B3173D5293}" dt="2025-10-01T11:39:03.097" v="27" actId="47"/>
        <pc:sldMkLst>
          <pc:docMk/>
          <pc:sldMk cId="2457693630" sldId="525"/>
        </pc:sldMkLst>
      </pc:sldChg>
      <pc:sldChg chg="add del">
        <pc:chgData name="Vinny Davies" userId="b3c95d76-c150-4dfb-9197-7b6f01d238ad" providerId="ADAL" clId="{73EF9546-9764-47D3-A9B0-12B3173D5293}" dt="2025-10-01T12:20:45.428" v="883" actId="47"/>
        <pc:sldMkLst>
          <pc:docMk/>
          <pc:sldMk cId="1503608411" sldId="526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483208438" sldId="544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1138311170" sldId="544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1565961843" sldId="545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2437661856" sldId="545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005165669" sldId="546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4237538601" sldId="546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1111561394" sldId="547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1052188506" sldId="548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3195472418" sldId="549"/>
        </pc:sldMkLst>
      </pc:sldChg>
      <pc:sldChg chg="del">
        <pc:chgData name="Vinny Davies" userId="b3c95d76-c150-4dfb-9197-7b6f01d238ad" providerId="ADAL" clId="{73EF9546-9764-47D3-A9B0-12B3173D5293}" dt="2025-10-01T12:34:12.095" v="884" actId="47"/>
        <pc:sldMkLst>
          <pc:docMk/>
          <pc:sldMk cId="2504713963" sldId="550"/>
        </pc:sldMkLst>
      </pc:sldChg>
      <pc:sldChg chg="add del">
        <pc:chgData name="Vinny Davies" userId="b3c95d76-c150-4dfb-9197-7b6f01d238ad" providerId="ADAL" clId="{73EF9546-9764-47D3-A9B0-12B3173D5293}" dt="2025-10-01T12:52:29.509" v="904" actId="47"/>
        <pc:sldMkLst>
          <pc:docMk/>
          <pc:sldMk cId="476233526" sldId="551"/>
        </pc:sldMkLst>
      </pc:sldChg>
      <pc:sldChg chg="del">
        <pc:chgData name="Vinny Davies" userId="b3c95d76-c150-4dfb-9197-7b6f01d238ad" providerId="ADAL" clId="{73EF9546-9764-47D3-A9B0-12B3173D5293}" dt="2025-10-01T12:53:53.747" v="1109" actId="47"/>
        <pc:sldMkLst>
          <pc:docMk/>
          <pc:sldMk cId="4248321728" sldId="552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539271664" sldId="553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893045063" sldId="553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173515412" sldId="554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3959002801" sldId="554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2677627158" sldId="555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048336829" sldId="555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47354235" sldId="556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2703710185" sldId="556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1119411332" sldId="558"/>
        </pc:sldMkLst>
      </pc:sldChg>
      <pc:sldChg chg="add ord">
        <pc:chgData name="Vinny Davies" userId="b3c95d76-c150-4dfb-9197-7b6f01d238ad" providerId="ADAL" clId="{73EF9546-9764-47D3-A9B0-12B3173D5293}" dt="2025-10-01T12:52:22.980" v="903"/>
        <pc:sldMkLst>
          <pc:docMk/>
          <pc:sldMk cId="1578038809" sldId="558"/>
        </pc:sldMkLst>
      </pc:sldChg>
      <pc:sldChg chg="new del">
        <pc:chgData name="Vinny Davies" userId="b3c95d76-c150-4dfb-9197-7b6f01d238ad" providerId="ADAL" clId="{73EF9546-9764-47D3-A9B0-12B3173D5293}" dt="2025-10-01T12:34:48.687" v="890" actId="47"/>
        <pc:sldMkLst>
          <pc:docMk/>
          <pc:sldMk cId="2042975357" sldId="558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1138304232" sldId="559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2630564661" sldId="559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2634633588" sldId="560"/>
        </pc:sldMkLst>
      </pc:sldChg>
      <pc:sldChg chg="del">
        <pc:chgData name="Vinny Davies" userId="b3c95d76-c150-4dfb-9197-7b6f01d238ad" providerId="ADAL" clId="{73EF9546-9764-47D3-A9B0-12B3173D5293}" dt="2025-10-01T12:34:16.219" v="885" actId="47"/>
        <pc:sldMkLst>
          <pc:docMk/>
          <pc:sldMk cId="3359757867" sldId="560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136234323" sldId="561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3901555015" sldId="562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2031234494" sldId="563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595544772" sldId="564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4281785477" sldId="565"/>
        </pc:sldMkLst>
      </pc:sldChg>
      <pc:sldChg chg="add">
        <pc:chgData name="Vinny Davies" userId="b3c95d76-c150-4dfb-9197-7b6f01d238ad" providerId="ADAL" clId="{73EF9546-9764-47D3-A9B0-12B3173D5293}" dt="2025-10-01T12:54:44.847" v="1111"/>
        <pc:sldMkLst>
          <pc:docMk/>
          <pc:sldMk cId="2067616433" sldId="566"/>
        </pc:sldMkLst>
      </pc:sldChg>
      <pc:sldChg chg="add">
        <pc:chgData name="Vinny Davies" userId="b3c95d76-c150-4dfb-9197-7b6f01d238ad" providerId="ADAL" clId="{73EF9546-9764-47D3-A9B0-12B3173D5293}" dt="2025-10-01T12:56:17.050" v="1112"/>
        <pc:sldMkLst>
          <pc:docMk/>
          <pc:sldMk cId="3959002801" sldId="567"/>
        </pc:sldMkLst>
      </pc:sldChg>
      <pc:sldChg chg="addSp delSp modSp add mod ord">
        <pc:chgData name="Vinny Davies" userId="b3c95d76-c150-4dfb-9197-7b6f01d238ad" providerId="ADAL" clId="{73EF9546-9764-47D3-A9B0-12B3173D5293}" dt="2025-10-01T12:57:31.960" v="1165"/>
        <pc:sldMkLst>
          <pc:docMk/>
          <pc:sldMk cId="4136559319" sldId="568"/>
        </pc:sldMkLst>
        <pc:spChg chg="del">
          <ac:chgData name="Vinny Davies" userId="b3c95d76-c150-4dfb-9197-7b6f01d238ad" providerId="ADAL" clId="{73EF9546-9764-47D3-A9B0-12B3173D5293}" dt="2025-10-01T12:56:56.726" v="1147" actId="478"/>
          <ac:spMkLst>
            <pc:docMk/>
            <pc:sldMk cId="4136559319" sldId="568"/>
            <ac:spMk id="3" creationId="{BFE746A2-C1AF-8A88-F152-1A3BAAF38306}"/>
          </ac:spMkLst>
        </pc:spChg>
        <pc:spChg chg="add">
          <ac:chgData name="Vinny Davies" userId="b3c95d76-c150-4dfb-9197-7b6f01d238ad" providerId="ADAL" clId="{73EF9546-9764-47D3-A9B0-12B3173D5293}" dt="2025-10-01T12:57:29.360" v="1164"/>
          <ac:spMkLst>
            <pc:docMk/>
            <pc:sldMk cId="4136559319" sldId="568"/>
            <ac:spMk id="4" creationId="{F2555878-87FF-2340-E93B-FBE7ED9F427B}"/>
          </ac:spMkLst>
        </pc:spChg>
        <pc:spChg chg="mod">
          <ac:chgData name="Vinny Davies" userId="b3c95d76-c150-4dfb-9197-7b6f01d238ad" providerId="ADAL" clId="{73EF9546-9764-47D3-A9B0-12B3173D5293}" dt="2025-10-01T12:56:51.349" v="1145" actId="20577"/>
          <ac:spMkLst>
            <pc:docMk/>
            <pc:sldMk cId="4136559319" sldId="568"/>
            <ac:spMk id="5" creationId="{84DE612C-9B85-0CBB-92DF-8E12EAF6AF4D}"/>
          </ac:spMkLst>
        </pc:spChg>
        <pc:spChg chg="mod">
          <ac:chgData name="Vinny Davies" userId="b3c95d76-c150-4dfb-9197-7b6f01d238ad" providerId="ADAL" clId="{73EF9546-9764-47D3-A9B0-12B3173D5293}" dt="2025-10-01T12:57:02.678" v="1163" actId="5793"/>
          <ac:spMkLst>
            <pc:docMk/>
            <pc:sldMk cId="4136559319" sldId="568"/>
            <ac:spMk id="11" creationId="{84D76B35-F9FA-8547-A745-DF96D1B14DF0}"/>
          </ac:spMkLst>
        </pc:spChg>
        <pc:picChg chg="del">
          <ac:chgData name="Vinny Davies" userId="b3c95d76-c150-4dfb-9197-7b6f01d238ad" providerId="ADAL" clId="{73EF9546-9764-47D3-A9B0-12B3173D5293}" dt="2025-10-01T12:56:53.468" v="1146" actId="478"/>
          <ac:picMkLst>
            <pc:docMk/>
            <pc:sldMk cId="4136559319" sldId="568"/>
            <ac:picMk id="2" creationId="{BE8B2BB6-6B68-F50F-CB44-67B95F21502C}"/>
          </ac:picMkLst>
        </pc:picChg>
        <pc:picChg chg="add">
          <ac:chgData name="Vinny Davies" userId="b3c95d76-c150-4dfb-9197-7b6f01d238ad" providerId="ADAL" clId="{73EF9546-9764-47D3-A9B0-12B3173D5293}" dt="2025-10-01T12:57:31.960" v="1165"/>
          <ac:picMkLst>
            <pc:docMk/>
            <pc:sldMk cId="4136559319" sldId="568"/>
            <ac:picMk id="6" creationId="{CD57EA7D-436B-2438-FA8E-66AE03AA43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C272-79E1-42E2-233D-4AC3EBF5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57B91-CCCF-5C69-64BD-68B1CCD3D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F50EF-E145-E711-FC64-AA4122C01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E498-99FC-0586-F6BB-B59C6ABDF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366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1FE6-2CA3-1838-87BD-5437ECC1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F6936-D405-3D9C-A11A-769DE143F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B74DF-3013-C97F-F735-CE24CEB2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8B6B1-B339-479C-B2DA-C62283DD5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949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ACB6-3B48-7F29-52A5-94B81D4E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1569B-49C7-4B04-C371-35D80549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B7D5-BECB-9240-EE9A-C98E39F11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C566-6F7B-6AED-A4C0-E792EA4D5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39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188E7-50CB-309D-F761-191A1FA45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5C076-777D-16DD-3F5D-1ECFD137B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F473-7C57-1D3F-7C2B-883153354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C933-BCDD-C807-274A-B79E80712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11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38FB-EA53-795C-B006-40095767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07C8A-7970-545F-C0CF-4312927B7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E6920-FA42-D331-042A-DD3A99EC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8BB28-5E0C-32EB-F515-1928ED9DB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85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2F74-7624-E25D-59A9-EB88BAE4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C6BD5-B3E7-5D0C-3186-389D48985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B898B-73D6-DBE8-D2D3-8122C07AA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A4E15-60C6-E7ED-41E1-1A46389ED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86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08/10/2025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7.jpe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jpe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911.12257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7615382" cy="789709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IPS 796 – Emerging Trends in Digital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7" y="2569936"/>
            <a:ext cx="7615381" cy="1642835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Chair: Dr Andrew Elliott, University of Glasgow UK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Organisers: Dr Andrew Elliott, Dr Vinny Davies, Dr Daniela Castro-Camilo, Prof Marian Scott &amp; Prof Claire Miller, University of Glasgow, UK.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5F18-7EC7-B5CE-D46C-ED56822E1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A1556B-E39A-1054-0DCA-B37069C27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AAD250-E3D1-C7AD-96B9-F599398B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Today’s Session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4B4BC-7D57-AA0E-53ED-5A0030E252A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a Digital Twin? – Dr Vinny Davies, University of Glasgow, UK.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Bluebird: A digital twin of UK airspace for air traffic control – Dr Nick Barlow, The Alan Turing Institute, UK.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Capturing and quantifying uncertainties in agricultural (farm-scale) digital twins – Prof Andrew Mead &amp; Prof Paul ‘Harry’ Harris, Rothamsted Institute, UK.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discussion (if time allows)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34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A34EC6AB-0F25-A3F0-F0F2-C5795946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</p:spTree>
    <p:extLst>
      <p:ext uri="{BB962C8B-B14F-4D97-AF65-F5344CB8AC3E}">
        <p14:creationId xmlns:p14="http://schemas.microsoft.com/office/powerpoint/2010/main" val="157803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14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EE987860-8F4F-D0EA-508A-BE642B001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7"/>
          <a:stretch/>
        </p:blipFill>
        <p:spPr bwMode="auto">
          <a:xfrm>
            <a:off x="5901546" y="1358537"/>
            <a:ext cx="6290454" cy="55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DC785-DC45-D4DA-EC70-ED4DC194DBF9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6754223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Practically, a large digital twin will be a combination of multiple existing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may potentially link to some parts of the digital twin but not others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to combine these is one of the major current challenges related to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Similarly, how to link data effectively to the digital twins</a:t>
            </a:r>
          </a:p>
        </p:txBody>
      </p:sp>
    </p:spTree>
    <p:extLst>
      <p:ext uri="{BB962C8B-B14F-4D97-AF65-F5344CB8AC3E}">
        <p14:creationId xmlns:p14="http://schemas.microsoft.com/office/powerpoint/2010/main" val="208275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Earth with flight-paths highlighted on top">
            <a:extLst>
              <a:ext uri="{FF2B5EF4-FFF2-40B4-BE49-F238E27FC236}">
                <a16:creationId xmlns:a16="http://schemas.microsoft.com/office/drawing/2014/main" id="{FF43C497-ED40-5641-B2B1-20E51449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81987" cy="50485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7081988" cy="6720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Challenges with 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53164" y="2276873"/>
            <a:ext cx="6795118" cy="42719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The </a:t>
            </a:r>
            <a:r>
              <a:rPr lang="en-US" kern="0" dirty="0" err="1">
                <a:solidFill>
                  <a:schemeClr val="tx1"/>
                </a:solidFill>
              </a:rPr>
              <a:t>Mardia</a:t>
            </a:r>
            <a:r>
              <a:rPr lang="en-US" kern="0" dirty="0">
                <a:solidFill>
                  <a:schemeClr val="tx1"/>
                </a:solidFill>
              </a:rPr>
              <a:t> workshops identified the following key challenges: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</a:endParaRP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Effective data collection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Fusing data sources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Joining digital twins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Uncertainty quantification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Understanding stakeholders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Identifying co-benefits</a:t>
            </a:r>
          </a:p>
        </p:txBody>
      </p:sp>
    </p:spTree>
    <p:extLst>
      <p:ext uri="{BB962C8B-B14F-4D97-AF65-F5344CB8AC3E}">
        <p14:creationId xmlns:p14="http://schemas.microsoft.com/office/powerpoint/2010/main" val="422589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4E401-BBCB-B8A5-292F-BBB3D8C6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versity of Glasgow - Schools - School of Mathematics &amp; Statistics">
            <a:extLst>
              <a:ext uri="{FF2B5EF4-FFF2-40B4-BE49-F238E27FC236}">
                <a16:creationId xmlns:a16="http://schemas.microsoft.com/office/drawing/2014/main" id="{852A9D3C-9C94-2B1C-6E4E-2FEBDB994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 r="12025"/>
          <a:stretch>
            <a:fillRect/>
          </a:stretch>
        </p:blipFill>
        <p:spPr bwMode="auto">
          <a:xfrm>
            <a:off x="0" y="1"/>
            <a:ext cx="12192000" cy="686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C6E07C-0765-414D-1D43-B419F1B61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81987" cy="50485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CB8127-759B-FF7A-FD2B-A4E623D376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7081988" cy="97511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Statistics Group @ University of Glasgow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C6A074-1ED6-7EDD-059D-517E0B821F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164" y="2688771"/>
            <a:ext cx="6795118" cy="386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School of Mathematics and Statistics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Around 35 Academics, 5-10 Postdocs, and 50 PhD Students</a:t>
            </a:r>
          </a:p>
          <a:p>
            <a:pPr marL="380990" indent="-380990">
              <a:buFont typeface="Arial" charset="0"/>
              <a:buChar char="•"/>
            </a:pPr>
            <a:r>
              <a:rPr lang="en-US" b="1" kern="0" dirty="0">
                <a:solidFill>
                  <a:schemeClr val="tx1"/>
                </a:solidFill>
              </a:rPr>
              <a:t>AI3 Initiative </a:t>
            </a:r>
            <a:r>
              <a:rPr lang="en-US" kern="0" dirty="0">
                <a:solidFill>
                  <a:schemeClr val="tx1"/>
                </a:solidFill>
              </a:rPr>
              <a:t>– Analytics, Inference, Innovation &amp; Impact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Co-leading several large </a:t>
            </a:r>
            <a:r>
              <a:rPr lang="en-US" kern="0" dirty="0" err="1">
                <a:solidFill>
                  <a:schemeClr val="tx1"/>
                </a:solidFill>
              </a:rPr>
              <a:t>centres</a:t>
            </a:r>
            <a:endParaRPr lang="en-US" kern="0" dirty="0">
              <a:solidFill>
                <a:schemeClr val="tx1"/>
              </a:solidFill>
            </a:endParaRPr>
          </a:p>
          <a:p>
            <a:pPr marL="838190" lvl="1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SofTMech</a:t>
            </a:r>
          </a:p>
          <a:p>
            <a:pPr marL="838190" lvl="1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GALLANT</a:t>
            </a:r>
          </a:p>
          <a:p>
            <a:pPr marL="838190" lvl="1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ExaGEO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65ED-0063-BD83-73AA-D32340D7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666"/>
            <a:ext cx="2416630" cy="10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 dirty="0"/>
              <a:t>There are approximately 50,000 premature deaths from heart and circulatory diseases every year in the UK </a:t>
            </a:r>
          </a:p>
          <a:p>
            <a:r>
              <a:rPr lang="en-GB" dirty="0"/>
              <a:t>Fast personalised treatment can help reduce the number of deaths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sz="1600" dirty="0"/>
              <a:t>British Heart Foundation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 dirty="0"/>
              <a:t>Mathematical modelling can help us understand muscle and fluid movements</a:t>
            </a:r>
          </a:p>
          <a:p>
            <a:r>
              <a:rPr lang="en-GB" dirty="0"/>
              <a:t>Complex models exist for left ventricles and other parts of the heart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 dirty="0"/>
              <a:t>Have interpretable real-world parameters</a:t>
            </a:r>
          </a:p>
          <a:p>
            <a:r>
              <a:rPr lang="en-GB" dirty="0"/>
              <a:t>Parameters can be used as diagnostic tools for personalised medicine</a:t>
            </a:r>
          </a:p>
          <a:p>
            <a:endParaRPr lang="en-GB" dirty="0"/>
          </a:p>
          <a:p>
            <a:r>
              <a:rPr lang="en-GB" dirty="0"/>
              <a:t>Mathematical models essentially represent a digital twin of the left ventricle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71144-C829-2673-2281-C6B615B2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DA3DDE77-633E-F474-A30A-9551C2340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EEDD7-FE4C-0326-B375-2F7AF2EC9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a Digital Twin?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FBACA-D9B0-A0DE-B953-0BC506A44CA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418" y="2569936"/>
            <a:ext cx="6528988" cy="8590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Senior 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960513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 dirty="0"/>
              <a:t>To link the models to the images, we need to be able to create the 3D mesh</a:t>
            </a:r>
          </a:p>
          <a:p>
            <a:r>
              <a:rPr lang="en-GB" dirty="0"/>
              <a:t>Annotation can be done automatically, but currently unreliable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61" y="2654345"/>
            <a:ext cx="4499409" cy="387403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20660E68-14B6-9E52-F5C0-F1A270F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77" y="2986038"/>
            <a:ext cx="2359724" cy="287929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6200000">
            <a:off x="7607404" y="3342683"/>
            <a:ext cx="296740" cy="2462743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Optimisation of Mathematical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, as a simulator </a:t>
                </a:r>
              </a:p>
              <a:p>
                <a:r>
                  <a:rPr lang="en-GB" dirty="0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r>
                  <a:rPr lang="en-GB" dirty="0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Problems with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found the MLE using the following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to be evaluated at each step of the optimisation process</a:t>
                </a:r>
              </a:p>
              <a:p>
                <a:r>
                  <a:rPr lang="en-GB" dirty="0"/>
                  <a:t>Running complex mathematical models is time consuming</a:t>
                </a:r>
              </a:p>
              <a:p>
                <a:r>
                  <a:rPr lang="en-GB" b="1" u="sng" dirty="0"/>
                  <a:t>Not suitable for use in clinic</a:t>
                </a:r>
              </a:p>
              <a:p>
                <a:endParaRPr lang="en-GB" dirty="0"/>
              </a:p>
              <a:p>
                <a:r>
                  <a:rPr lang="en-GB" dirty="0"/>
                  <a:t>There are better optimisation methods, e.g. Gao et al. (2015), but these are still extremely time consuming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Gao et al. (2015), J. Engineering Mathematics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Emulation &amp; Space Filling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 dirty="0"/>
              </a:p>
              <a:p>
                <a:r>
                  <a:rPr lang="en-GB" dirty="0"/>
                  <a:t>Simulations are done in advance via a space filling design</a:t>
                </a:r>
              </a:p>
              <a:p>
                <a:endParaRPr lang="en-GB" dirty="0"/>
              </a:p>
              <a:p>
                <a:r>
                  <a:rPr lang="en-GB" dirty="0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Simulations are done in advance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Noè</a:t>
            </a:r>
            <a:r>
              <a:rPr lang="en-GB" sz="1800" dirty="0"/>
              <a:t> et al. (2019), Royal Society Interface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Statistical Emulation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Original work used local Gaussian Processes</a:t>
                </a:r>
              </a:p>
              <a:p>
                <a:r>
                  <a:rPr lang="en-GB" dirty="0"/>
                  <a:t>Models can also be trained in advance using either low rank Gaussian Processes or Deep Learning</a:t>
                </a:r>
              </a:p>
              <a:p>
                <a:endParaRPr lang="en-GB" dirty="0"/>
              </a:p>
              <a:p>
                <a:r>
                  <a:rPr lang="en-GB" dirty="0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Reduces computation time to 15 mins from hours/days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Davies et al. (2019), JRSS-C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 dirty="0"/>
              <a:t>Work can be extended to work for multiple patients</a:t>
            </a:r>
          </a:p>
          <a:p>
            <a:r>
              <a:rPr lang="en-GB" dirty="0"/>
              <a:t>3D mesh can be represented through PCA</a:t>
            </a:r>
          </a:p>
          <a:p>
            <a:r>
              <a:rPr lang="en-GB" dirty="0"/>
              <a:t>PCA parameters can then be used as parameters within the emulator</a:t>
            </a:r>
          </a:p>
          <a:p>
            <a:r>
              <a:rPr lang="en-GB" dirty="0"/>
              <a:t>For a new patient, PCA components can be calculated and used as fixed components in the optimisation </a:t>
            </a:r>
            <a:r>
              <a:rPr lang="en-GB"/>
              <a:t>procedure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Lazarus (2022), PhD Thesis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Biodiversity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 the University of Glasgow there is ongoing work on a plant biodiversity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EcoSISTEM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simulates plant life, helping to understand the effects of climate change and local decision-making processes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is a large biodiversity Digital Twin being developed in Europe as well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68181-D274-30C1-6F45-E98C8925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74" y="2984457"/>
            <a:ext cx="4050123" cy="26729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B4244-F0D5-E623-B878-6F26DDDC78AB}"/>
              </a:ext>
            </a:extLst>
          </p:cNvPr>
          <p:cNvSpPr txBox="1"/>
          <p:nvPr/>
        </p:nvSpPr>
        <p:spPr>
          <a:xfrm>
            <a:off x="8351202" y="5349653"/>
            <a:ext cx="2960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808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https://arxiv.org/pdf/1911.12257.pdf</a:t>
            </a:r>
            <a:r>
              <a:rPr lang="en-GB" sz="1400" dirty="0">
                <a:solidFill>
                  <a:srgbClr val="08080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00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5911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This Talk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244436"/>
            <a:ext cx="6536420" cy="378822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general introduction to digital twins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RSS </a:t>
            </a:r>
            <a:r>
              <a:rPr lang="en-US" kern="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Mardia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prize for hosting workshops on ‘Analytics for Digital Earth’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Some recent research in the School of Mathematics &amp; Statistics @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752B-DC5E-AEDE-DEB6-66A5CA02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DE612C-9B85-0CBB-92DF-8E12EAF6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Hydropower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D76B35-F9FA-8547-A745-DF96D1B14DF0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512745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New collaboration with an energy providers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System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optimisation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for efficiency and reliability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Separate data driven and physical modelling approaches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Future plan to combine the two approaches for real time monitoring and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7EA7D-436B-2438-FA8E-66AE03AA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10" y="1595369"/>
            <a:ext cx="5863230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5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09742-CE7D-A26C-EC35-DF324DED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120694-E092-7742-BF07-7A66CCA8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Blueprint Digital Twin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F56A02-0D62-A3C9-43C7-A97E507BE359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512745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Digital twin of a river basin or catchment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Combines ‘natural’ and ‘built’ environment.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Build for a variety of use cases, including flooding and planning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Build for a variety of users, e.g. government, general public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8323-A4C1-9EFC-4966-1EE6E67B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025" y="1301453"/>
            <a:ext cx="5262631" cy="5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5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46C74-D30D-9D0F-2EE8-E3941BE9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1B36F6-B657-A91E-E055-C505E0D15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Blueprint Digital Twin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30737A5-1B59-FF5F-7935-65E0D88A8AB2}"/>
              </a:ext>
            </a:extLst>
          </p:cNvPr>
          <p:cNvSpPr txBox="1">
            <a:spLocks/>
          </p:cNvSpPr>
          <p:nvPr/>
        </p:nvSpPr>
        <p:spPr>
          <a:xfrm>
            <a:off x="177799" y="1604800"/>
            <a:ext cx="5918201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Data that are high quality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Verifiable, timely and accessible informed decisions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Interoperable and secure data framework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The DT must be able to work with: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Data and information within and across infrastructure sectors and the wider built and natural environments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Different spatial and temporal scales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Different approaches to modelling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 descr="Chart, bubble chart&#10;&#10;Description automatically generated">
            <a:extLst>
              <a:ext uri="{FF2B5EF4-FFF2-40B4-BE49-F238E27FC236}">
                <a16:creationId xmlns:a16="http://schemas.microsoft.com/office/drawing/2014/main" id="{73EA09A3-9A6E-F14D-6AF1-DBA4850090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60" y="1724951"/>
            <a:ext cx="5826471" cy="3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84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89703-83DD-9F2C-F978-BAE4ED36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81302A-6D21-75B9-BF8A-10ADFCD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Blueprint Digital Twin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F52609-2E13-65AD-ABA0-A1FD49AFDBEA}"/>
              </a:ext>
            </a:extLst>
          </p:cNvPr>
          <p:cNvSpPr txBox="1">
            <a:spLocks/>
          </p:cNvSpPr>
          <p:nvPr/>
        </p:nvSpPr>
        <p:spPr>
          <a:xfrm>
            <a:off x="177799" y="1604800"/>
            <a:ext cx="5918201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In the water context, we have a suite of different model types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Process (or physics informed) (sets of differential equations)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Data driven (including AI) for time series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Networks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Hybrid </a:t>
            </a:r>
            <a:r>
              <a:rPr lang="en-GB" sz="2300" kern="0" dirty="0" err="1">
                <a:solidFill>
                  <a:srgbClr val="003560"/>
                </a:solidFill>
                <a:latin typeface="Arial" charset="0"/>
                <a:cs typeface="Arial" charset="0"/>
              </a:rPr>
              <a:t>Cominations</a:t>
            </a:r>
            <a:endParaRPr lang="en-GB" sz="2300" kern="0" dirty="0">
              <a:solidFill>
                <a:srgbClr val="003560"/>
              </a:solidFill>
              <a:latin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cs typeface="Arial" charset="0"/>
              </a:rPr>
              <a:t>Potentially the computational burden could be high, so also considering the use of emulators.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101B8-A035-5145-2AC5-473925B8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96" y="1604800"/>
            <a:ext cx="5454604" cy="41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2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048065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have any questions, then please feel free to ask.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You can also contact me 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would happen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 Digital Earth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school won the RSS’s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Mardia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Prize to host workshops on ‘Analytics for Digital Earth’, exploring how we can make a digital twin of the Earth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6 workshops between 2022 and 2025 hosted at the University of Glasgow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72D80-7032-5FCC-D344-F1EB0F7A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2" y="3241358"/>
            <a:ext cx="5972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1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realistically a digital twin might represent a smaller system such as say a river or a city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River twin may include flooding, biodiversity, and pollution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City twin might include traffic, air quality, and pedestrians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Alternatively, a digital twin might just focus one particular element, e.g., flooding, weather, biodiversity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model could then be used to help several different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5769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</TotalTime>
  <Words>1651</Words>
  <Application>Microsoft Office PowerPoint</Application>
  <PresentationFormat>Widescreen</PresentationFormat>
  <Paragraphs>364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Office Theme</vt:lpstr>
      <vt:lpstr>IPS 796 – Emerging Trends in Digital Twins</vt:lpstr>
      <vt:lpstr>Today’s Session</vt:lpstr>
      <vt:lpstr>What is a Digital Twin?</vt:lpstr>
      <vt:lpstr>This Talk</vt:lpstr>
      <vt:lpstr>What is a Digital Twin?</vt:lpstr>
      <vt:lpstr>A Digital Earth</vt:lpstr>
      <vt:lpstr>Environmental Digital Twins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Challenges with Environmental Digital Twins</vt:lpstr>
      <vt:lpstr>Statistics Group @ University of Glasgow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Image Annotation</vt:lpstr>
      <vt:lpstr>Learning Parameters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Biodiversity Digital Twins</vt:lpstr>
      <vt:lpstr>Hydropower Digital Twins</vt:lpstr>
      <vt:lpstr>Blueprint Digital Twin</vt:lpstr>
      <vt:lpstr>Blueprint Digital Twin</vt:lpstr>
      <vt:lpstr>Blueprint Digital Twin</vt:lpstr>
      <vt:lpstr>If you have any questions, then please feel free to ask.  You can also contact me at  Vinny.Davies@Glasgow.ac.uk   Slides available at https://github.com/vinnydavies/presentations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86</cp:revision>
  <dcterms:created xsi:type="dcterms:W3CDTF">2021-01-06T14:22:07Z</dcterms:created>
  <dcterms:modified xsi:type="dcterms:W3CDTF">2025-10-08T15:04:49Z</dcterms:modified>
</cp:coreProperties>
</file>